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9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8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97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6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61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6/28/2025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6/28/2025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0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6/28/2025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6/28/2025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1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6/28/2025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7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6/28/2025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2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37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3BCFD-0CC1-BB03-DB7E-5439D9F58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7528" y="1032764"/>
            <a:ext cx="4308672" cy="3224045"/>
          </a:xfrm>
        </p:spPr>
        <p:txBody>
          <a:bodyPr anchor="b">
            <a:normAutofit/>
          </a:bodyPr>
          <a:lstStyle/>
          <a:p>
            <a:r>
              <a:rPr lang="en-US" sz="5800"/>
              <a:t>Asia</a:t>
            </a:r>
            <a:endParaRPr lang="es-US" sz="5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F77C6-26CD-820C-303C-3055B51C0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5756" y="5046281"/>
            <a:ext cx="4308672" cy="1172408"/>
          </a:xfrm>
        </p:spPr>
        <p:txBody>
          <a:bodyPr anchor="t">
            <a:normAutofit/>
          </a:bodyPr>
          <a:lstStyle/>
          <a:p>
            <a:r>
              <a:rPr lang="en-US" dirty="0"/>
              <a:t>@sunnyaccommodations </a:t>
            </a:r>
            <a:endParaRPr lang="es-US" dirty="0"/>
          </a:p>
        </p:txBody>
      </p:sp>
      <p:pic>
        <p:nvPicPr>
          <p:cNvPr id="4" name="Picture 3" descr="Colorful open parasols">
            <a:extLst>
              <a:ext uri="{FF2B5EF4-FFF2-40B4-BE49-F238E27FC236}">
                <a16:creationId xmlns:a16="http://schemas.microsoft.com/office/drawing/2014/main" id="{13784CF5-636E-07EC-A238-D3D5525B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5" r="29182" b="-1"/>
          <a:stretch>
            <a:fillRect/>
          </a:stretch>
        </p:blipFill>
        <p:spPr>
          <a:xfrm>
            <a:off x="20" y="10"/>
            <a:ext cx="6931132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A391F1-4B2C-521B-F6A5-52C74B303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21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shot of a great wall&#10;&#10;AI-generated content may be incorrect.">
            <a:extLst>
              <a:ext uri="{FF2B5EF4-FFF2-40B4-BE49-F238E27FC236}">
                <a16:creationId xmlns:a16="http://schemas.microsoft.com/office/drawing/2014/main" id="{1B2582A8-E4CF-B4BF-54D6-6BABD006E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26" y="480526"/>
            <a:ext cx="5896948" cy="58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4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 shot of a great wall">
            <a:extLst>
              <a:ext uri="{FF2B5EF4-FFF2-40B4-BE49-F238E27FC236}">
                <a16:creationId xmlns:a16="http://schemas.microsoft.com/office/drawing/2014/main" id="{06201BE2-25A0-68D3-F1EB-EA681A7B3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63" y="505407"/>
            <a:ext cx="6018245" cy="601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7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ag flying on a pole">
            <a:extLst>
              <a:ext uri="{FF2B5EF4-FFF2-40B4-BE49-F238E27FC236}">
                <a16:creationId xmlns:a16="http://schemas.microsoft.com/office/drawing/2014/main" id="{8A9EAF5A-77DC-3BA2-136E-EB19C03DF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92" y="188167"/>
            <a:ext cx="6344816" cy="6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33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ng shot of a great wall&#10;&#10;AI-generated content may be incorrect.">
            <a:extLst>
              <a:ext uri="{FF2B5EF4-FFF2-40B4-BE49-F238E27FC236}">
                <a16:creationId xmlns:a16="http://schemas.microsoft.com/office/drawing/2014/main" id="{03F667B1-DD40-7985-B53E-71932ED99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0" y="306252"/>
            <a:ext cx="5984240" cy="598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12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one building with many towers with Angkor Wat in the background&#10;&#10;AI-generated content may be incorrect.">
            <a:extLst>
              <a:ext uri="{FF2B5EF4-FFF2-40B4-BE49-F238E27FC236}">
                <a16:creationId xmlns:a16="http://schemas.microsoft.com/office/drawing/2014/main" id="{CECC4C16-A609-9C7E-A1F9-A26B6E1F0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73" y="433873"/>
            <a:ext cx="5990253" cy="59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50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gold pagoda with a pointed top&#10;&#10;AI-generated content may be incorrect.">
            <a:extLst>
              <a:ext uri="{FF2B5EF4-FFF2-40B4-BE49-F238E27FC236}">
                <a16:creationId xmlns:a16="http://schemas.microsoft.com/office/drawing/2014/main" id="{98037924-6EB4-B89F-C1F0-5D77F87ED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1" b="18702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8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holding a pole&#10;&#10;AI-generated content may be incorrect.">
            <a:extLst>
              <a:ext uri="{FF2B5EF4-FFF2-40B4-BE49-F238E27FC236}">
                <a16:creationId xmlns:a16="http://schemas.microsoft.com/office/drawing/2014/main" id="{E39E9074-614F-4104-2A2A-B7E06A719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73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w of statues on a wall&#10;&#10;AI-generated content may be incorrect.">
            <a:extLst>
              <a:ext uri="{FF2B5EF4-FFF2-40B4-BE49-F238E27FC236}">
                <a16:creationId xmlns:a16="http://schemas.microsoft.com/office/drawing/2014/main" id="{150D5534-2E5B-0DF9-95C0-8ABD73AF7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4" b="10076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E2764D-E1C7-4C0E-A5A4-12411550A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284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old pagoda with a pointed top&#10;&#10;AI-generated content may be incorrect.">
            <a:extLst>
              <a:ext uri="{FF2B5EF4-FFF2-40B4-BE49-F238E27FC236}">
                <a16:creationId xmlns:a16="http://schemas.microsoft.com/office/drawing/2014/main" id="{F5056265-85E1-CBF1-45AC-6F1E40583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90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holding a pole&#10;&#10;AI-generated content may be incorrect.">
            <a:extLst>
              <a:ext uri="{FF2B5EF4-FFF2-40B4-BE49-F238E27FC236}">
                <a16:creationId xmlns:a16="http://schemas.microsoft.com/office/drawing/2014/main" id="{FB4C68F1-4049-D8E7-DDEF-931BFDED4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2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outside of Forbidden City&#10;&#10;AI-generated content may be incorrect.">
            <a:extLst>
              <a:ext uri="{FF2B5EF4-FFF2-40B4-BE49-F238E27FC236}">
                <a16:creationId xmlns:a16="http://schemas.microsoft.com/office/drawing/2014/main" id="{22B5AE1E-D7D1-E709-5439-88FE4894C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4" b="1576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34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w of statues on a wall&#10;&#10;AI-generated content may be incorrect.">
            <a:extLst>
              <a:ext uri="{FF2B5EF4-FFF2-40B4-BE49-F238E27FC236}">
                <a16:creationId xmlns:a16="http://schemas.microsoft.com/office/drawing/2014/main" id="{49C48CE6-A712-F141-16C0-6CDA51A5F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4" b="10076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62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old pagoda with spires&#10;&#10;AI-generated content may be incorrect.">
            <a:extLst>
              <a:ext uri="{FF2B5EF4-FFF2-40B4-BE49-F238E27FC236}">
                <a16:creationId xmlns:a16="http://schemas.microsoft.com/office/drawing/2014/main" id="{E8919515-2B66-5BDC-32F3-956C3EC9B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76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w of buddha statues&#10;&#10;AI-generated content may be incorrect.">
            <a:extLst>
              <a:ext uri="{FF2B5EF4-FFF2-40B4-BE49-F238E27FC236}">
                <a16:creationId xmlns:a16="http://schemas.microsoft.com/office/drawing/2014/main" id="{E184986A-FB84-7A03-7726-47A53885D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3" b="6507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44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in front of a colorful temple&#10;&#10;AI-generated content may be incorrect.">
            <a:extLst>
              <a:ext uri="{FF2B5EF4-FFF2-40B4-BE49-F238E27FC236}">
                <a16:creationId xmlns:a16="http://schemas.microsoft.com/office/drawing/2014/main" id="{DEEB8C5F-25CD-72C7-6E69-FC0A7DD95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91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building with towers and a pond with Angkor Wat in the background&#10;&#10;AI-generated content may be incorrect.">
            <a:extLst>
              <a:ext uri="{FF2B5EF4-FFF2-40B4-BE49-F238E27FC236}">
                <a16:creationId xmlns:a16="http://schemas.microsoft.com/office/drawing/2014/main" id="{036E2712-3268-90F7-44E2-C9ECEF065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13794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00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one structure with many layers of moss&#10;&#10;AI-generated content may be incorrect.">
            <a:extLst>
              <a:ext uri="{FF2B5EF4-FFF2-40B4-BE49-F238E27FC236}">
                <a16:creationId xmlns:a16="http://schemas.microsoft.com/office/drawing/2014/main" id="{24458782-A676-BF1B-98C1-3B08F506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24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tone building&#10;&#10;AI-generated content may be incorrect.">
            <a:extLst>
              <a:ext uri="{FF2B5EF4-FFF2-40B4-BE49-F238E27FC236}">
                <a16:creationId xmlns:a16="http://schemas.microsoft.com/office/drawing/2014/main" id="{01E38EAA-03EB-6072-6A93-C35C0FB90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11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a market&#10;&#10;AI-generated content may be incorrect.">
            <a:extLst>
              <a:ext uri="{FF2B5EF4-FFF2-40B4-BE49-F238E27FC236}">
                <a16:creationId xmlns:a16="http://schemas.microsoft.com/office/drawing/2014/main" id="{4A632A64-B548-352C-2C0D-CD745E178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1" b="15789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58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red and gold outfits&#10;&#10;AI-generated content may be incorrect.">
            <a:extLst>
              <a:ext uri="{FF2B5EF4-FFF2-40B4-BE49-F238E27FC236}">
                <a16:creationId xmlns:a16="http://schemas.microsoft.com/office/drawing/2014/main" id="{EE43448F-E888-0796-60F3-687BCD052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0865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6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statues of buddha&#10;&#10;AI-generated content may be incorrect.">
            <a:extLst>
              <a:ext uri="{FF2B5EF4-FFF2-40B4-BE49-F238E27FC236}">
                <a16:creationId xmlns:a16="http://schemas.microsoft.com/office/drawing/2014/main" id="{78C12A1A-6A25-DF77-EDEB-B789B786E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AD13EF-74FA-4D38-8F15-B51F09C96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583125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66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ng shot of a wall&#10;&#10;AI-generated content may be incorrect.">
            <a:extLst>
              <a:ext uri="{FF2B5EF4-FFF2-40B4-BE49-F238E27FC236}">
                <a16:creationId xmlns:a16="http://schemas.microsoft.com/office/drawing/2014/main" id="{FDD9C896-658E-5D6F-DB58-210460DAF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7" b="20226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92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pagoda with a pointed top&#10;&#10;AI-generated content may be incorrect.">
            <a:extLst>
              <a:ext uri="{FF2B5EF4-FFF2-40B4-BE49-F238E27FC236}">
                <a16:creationId xmlns:a16="http://schemas.microsoft.com/office/drawing/2014/main" id="{8A3F182D-8FBD-9DA1-CBE7-73E3E9000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39" y="0"/>
            <a:ext cx="4541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04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wearing gold and black clothing&#10;&#10;AI-generated content may be incorrect.">
            <a:extLst>
              <a:ext uri="{FF2B5EF4-FFF2-40B4-BE49-F238E27FC236}">
                <a16:creationId xmlns:a16="http://schemas.microsoft.com/office/drawing/2014/main" id="{4E2A3889-A0DB-0700-9075-75C193C6E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17" y="0"/>
            <a:ext cx="4520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01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women wearing clothing&#10;&#10;AI-generated content may be incorrect.">
            <a:extLst>
              <a:ext uri="{FF2B5EF4-FFF2-40B4-BE49-F238E27FC236}">
                <a16:creationId xmlns:a16="http://schemas.microsoft.com/office/drawing/2014/main" id="{6CE8EBC1-F117-AE88-C9BC-520F9CBB1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3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08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01323A-3BD4-99D2-F90B-51E5AB342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0311"/>
            <a:ext cx="10887542" cy="557737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women dancing on a stage&#10;&#10;AI-generated content may be incorrect.">
            <a:extLst>
              <a:ext uri="{FF2B5EF4-FFF2-40B4-BE49-F238E27FC236}">
                <a16:creationId xmlns:a16="http://schemas.microsoft.com/office/drawing/2014/main" id="{3DC0E82B-02BD-23E3-A3B2-7037247FA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" b="21845"/>
          <a:stretch>
            <a:fillRect/>
          </a:stretch>
        </p:blipFill>
        <p:spPr>
          <a:xfrm>
            <a:off x="643467" y="640311"/>
            <a:ext cx="10902365" cy="55795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E2764D-E1C7-4C0E-A5A4-12411550A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537289" y="640311"/>
            <a:ext cx="0" cy="55795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738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with a couch and chairs&#10;&#10;AI-generated content may be incorrect.">
            <a:extLst>
              <a:ext uri="{FF2B5EF4-FFF2-40B4-BE49-F238E27FC236}">
                <a16:creationId xmlns:a16="http://schemas.microsoft.com/office/drawing/2014/main" id="{8F298E03-C151-AFF0-B750-070EB5014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90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with a view of water and a couch&#10;&#10;AI-generated content may be incorrect.">
            <a:extLst>
              <a:ext uri="{FF2B5EF4-FFF2-40B4-BE49-F238E27FC236}">
                <a16:creationId xmlns:a16="http://schemas.microsoft.com/office/drawing/2014/main" id="{DD53CCB3-B5E9-6EC2-9D53-20A33C529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1664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3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with a bed and a ceiling fan&#10;&#10;AI-generated content may be incorrect.">
            <a:extLst>
              <a:ext uri="{FF2B5EF4-FFF2-40B4-BE49-F238E27FC236}">
                <a16:creationId xmlns:a16="http://schemas.microsoft.com/office/drawing/2014/main" id="{3442F8CD-CBD2-7313-C987-FC5A6E745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404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97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ed on a boat&#10;&#10;AI-generated content may be incorrect.">
            <a:extLst>
              <a:ext uri="{FF2B5EF4-FFF2-40B4-BE49-F238E27FC236}">
                <a16:creationId xmlns:a16="http://schemas.microsoft.com/office/drawing/2014/main" id="{B15A8529-085D-AA85-04C2-95360D27A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0" b="920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ng shot of a great wall&#10;&#10;AI-generated content may be incorrect.">
            <a:extLst>
              <a:ext uri="{FF2B5EF4-FFF2-40B4-BE49-F238E27FC236}">
                <a16:creationId xmlns:a16="http://schemas.microsoft.com/office/drawing/2014/main" id="{FCF5ACDC-AF97-CED5-AE8A-B134A21C2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" b="14293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AD13EF-74FA-4D38-8F15-B51F09C96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583125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36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golden statue">
            <a:extLst>
              <a:ext uri="{FF2B5EF4-FFF2-40B4-BE49-F238E27FC236}">
                <a16:creationId xmlns:a16="http://schemas.microsoft.com/office/drawing/2014/main" id="{1DF808E6-B1EC-EE7C-636B-6EE1F59F7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6" b="32906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7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vegetables on a blue mat&#10;&#10;AI-generated content may be incorrect.">
            <a:extLst>
              <a:ext uri="{FF2B5EF4-FFF2-40B4-BE49-F238E27FC236}">
                <a16:creationId xmlns:a16="http://schemas.microsoft.com/office/drawing/2014/main" id="{A9892BA7-5AE3-F91E-84A4-355B7DC9A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 b="18635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E2764D-E1C7-4C0E-A5A4-12411550A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75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red lanterns from a ceiling&#10;&#10;AI-generated content may be incorrect.">
            <a:extLst>
              <a:ext uri="{FF2B5EF4-FFF2-40B4-BE49-F238E27FC236}">
                <a16:creationId xmlns:a16="http://schemas.microsoft.com/office/drawing/2014/main" id="{D1556820-AF4B-FB9E-D4DA-88F8B88EC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1" b="18772"/>
          <a:stretch>
            <a:fillRect/>
          </a:stretch>
        </p:blipFill>
        <p:spPr>
          <a:xfrm>
            <a:off x="1" y="1"/>
            <a:ext cx="121920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56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kimono">
            <a:extLst>
              <a:ext uri="{FF2B5EF4-FFF2-40B4-BE49-F238E27FC236}">
                <a16:creationId xmlns:a16="http://schemas.microsoft.com/office/drawing/2014/main" id="{0177C791-180A-DA59-B321-F49105F7D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259080"/>
            <a:ext cx="633984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one building with many towers with Angkor Wat in the background">
            <a:extLst>
              <a:ext uri="{FF2B5EF4-FFF2-40B4-BE49-F238E27FC236}">
                <a16:creationId xmlns:a16="http://schemas.microsoft.com/office/drawing/2014/main" id="{FDC01D7E-6A97-ED81-D5FB-8ED31DE8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238320"/>
            <a:ext cx="6038850" cy="603885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646134031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</Words>
  <Application>Microsoft Office PowerPoint</Application>
  <PresentationFormat>Widescreen</PresentationFormat>
  <Paragraphs>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Grandview Display</vt:lpstr>
      <vt:lpstr>DashVTI</vt:lpstr>
      <vt:lpstr>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Rodney Rios</dc:creator>
  <cp:lastModifiedBy>Rodney Rios</cp:lastModifiedBy>
  <cp:revision>10</cp:revision>
  <dcterms:created xsi:type="dcterms:W3CDTF">2025-06-28T04:37:14Z</dcterms:created>
  <dcterms:modified xsi:type="dcterms:W3CDTF">2025-06-28T09:41:00Z</dcterms:modified>
</cp:coreProperties>
</file>