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5" r:id="rId40"/>
  </p:sldIdLst>
  <p:sldSz cx="12192000" cy="6858000"/>
  <p:notesSz cx="6858000" cy="9144000"/>
  <p:defaultTextStyle>
    <a:defPPr>
      <a:defRPr lang="es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75" d="100"/>
          <a:sy n="75" d="100"/>
        </p:scale>
        <p:origin x="58" y="3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04681-973B-C8F9-6579-09241AB5FA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29A58E-C516-1852-6300-6E91465ECA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929AF-5AAC-C9CB-2406-52EF9AD1E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14CA6-8169-422B-816E-3F3638F98E3D}" type="datetimeFigureOut">
              <a:rPr lang="es-US" smtClean="0"/>
              <a:t>6/27/2025</a:t>
            </a:fld>
            <a:endParaRPr lang="es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FF015-3246-1B72-83C8-9D8820B1F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5079D-7AB9-0FD4-5DC9-AD6FE6846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C0FB5-2932-4C29-85FA-FA70B63C6639}" type="slidenum">
              <a:rPr lang="es-US" smtClean="0"/>
              <a:t>‹#›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810894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726C6-A35C-47EE-9C88-2622041D7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259BF5-562D-C1C1-5834-11B83CAEB1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F2B8EA-A9EC-63D6-AF9F-09B4A5D38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14CA6-8169-422B-816E-3F3638F98E3D}" type="datetimeFigureOut">
              <a:rPr lang="es-US" smtClean="0"/>
              <a:t>6/27/2025</a:t>
            </a:fld>
            <a:endParaRPr lang="es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1F516-5138-7547-2B3B-09B0EA9CD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BB1EB-8631-169F-EDD9-D152BC099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C0FB5-2932-4C29-85FA-FA70B63C6639}" type="slidenum">
              <a:rPr lang="es-US" smtClean="0"/>
              <a:t>‹#›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4268618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0555AF-8823-226E-A6F5-E6AF5C4F62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AF456F-4531-91D5-84F5-1B5094A475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2E0190-39D6-E2CD-BC21-36A594FED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14CA6-8169-422B-816E-3F3638F98E3D}" type="datetimeFigureOut">
              <a:rPr lang="es-US" smtClean="0"/>
              <a:t>6/27/2025</a:t>
            </a:fld>
            <a:endParaRPr lang="es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8694D3-5FB9-32CD-5CEF-2B55DB367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C42FBB-B9F0-AC9A-06C0-C8A4CF38E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C0FB5-2932-4C29-85FA-FA70B63C6639}" type="slidenum">
              <a:rPr lang="es-US" smtClean="0"/>
              <a:t>‹#›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008659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3CBF9-3588-EE94-689F-FD3A9D3B0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3256A-ED84-BA66-853D-8EE973228E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C6BFCC-648C-9288-072A-B0D45D48A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14CA6-8169-422B-816E-3F3638F98E3D}" type="datetimeFigureOut">
              <a:rPr lang="es-US" smtClean="0"/>
              <a:t>6/27/2025</a:t>
            </a:fld>
            <a:endParaRPr lang="es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F8862-0789-03A9-2AF0-481334CAC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B18D0-4057-2ADF-1D3B-DA3138583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C0FB5-2932-4C29-85FA-FA70B63C6639}" type="slidenum">
              <a:rPr lang="es-US" smtClean="0"/>
              <a:t>‹#›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714005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95FBC-AC15-25B0-51F0-76EBABB62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4494A4-5646-8DB6-2F5E-CE554F100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7929C-99BD-1896-020E-F7BF18F06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14CA6-8169-422B-816E-3F3638F98E3D}" type="datetimeFigureOut">
              <a:rPr lang="es-US" smtClean="0"/>
              <a:t>6/27/2025</a:t>
            </a:fld>
            <a:endParaRPr lang="es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DB90BD-7806-BA08-ADF1-1779DE622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985CE-3B04-3A12-CDA6-5DF9CD3F5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C0FB5-2932-4C29-85FA-FA70B63C6639}" type="slidenum">
              <a:rPr lang="es-US" smtClean="0"/>
              <a:t>‹#›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776940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8016D-331A-A4A9-6918-B1E4FE480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CE68D-9930-44F4-CEC8-D43DA298FE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A1073E-E8AC-2702-8B94-69512C6667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E85394-3116-E0E6-D60B-2ADC8ADAA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14CA6-8169-422B-816E-3F3638F98E3D}" type="datetimeFigureOut">
              <a:rPr lang="es-US" smtClean="0"/>
              <a:t>6/27/2025</a:t>
            </a:fld>
            <a:endParaRPr lang="es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75ED8A-BC8B-49F1-2DEA-E952F60DF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699938-5B5D-4156-BD56-DB8E2EA46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C0FB5-2932-4C29-85FA-FA70B63C6639}" type="slidenum">
              <a:rPr lang="es-US" smtClean="0"/>
              <a:t>‹#›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409144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1D240-FD9D-7237-A410-92DAFD6A2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E464DF-9638-B31C-C3BB-DFD9ADCAA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456A6B-D62A-F39E-CD9D-46662D2504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D8B491-F2B3-7589-007B-7DB5C98FE3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6F0887-B755-E153-392D-B28990342E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513E4A-6E27-83C8-1657-EEA2E109B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14CA6-8169-422B-816E-3F3638F98E3D}" type="datetimeFigureOut">
              <a:rPr lang="es-US" smtClean="0"/>
              <a:t>6/27/2025</a:t>
            </a:fld>
            <a:endParaRPr lang="es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D9F93E-2722-B69A-E599-F105D71BF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CE889E-EF19-10C6-89DF-8A7EE897B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C0FB5-2932-4C29-85FA-FA70B63C6639}" type="slidenum">
              <a:rPr lang="es-US" smtClean="0"/>
              <a:t>‹#›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4050579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ED479-5A4D-314F-42B6-D12FA8174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8842EF-A294-FE10-0D3C-058232830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14CA6-8169-422B-816E-3F3638F98E3D}" type="datetimeFigureOut">
              <a:rPr lang="es-US" smtClean="0"/>
              <a:t>6/27/2025</a:t>
            </a:fld>
            <a:endParaRPr lang="es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D49E05-1656-7579-11F8-1401DCEA6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18108F-4BD1-34F0-0978-C5B90B1FF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C0FB5-2932-4C29-85FA-FA70B63C6639}" type="slidenum">
              <a:rPr lang="es-US" smtClean="0"/>
              <a:t>‹#›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68624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77B6E8-4EF5-F8E4-398B-D83D2978C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14CA6-8169-422B-816E-3F3638F98E3D}" type="datetimeFigureOut">
              <a:rPr lang="es-US" smtClean="0"/>
              <a:t>6/27/2025</a:t>
            </a:fld>
            <a:endParaRPr lang="es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F810E4-09FD-E1B9-0664-13E2A2175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AB8ECD-1BE0-6BA6-0AE1-135775537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C0FB5-2932-4C29-85FA-FA70B63C6639}" type="slidenum">
              <a:rPr lang="es-US" smtClean="0"/>
              <a:t>‹#›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519904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CA8B9-F680-A0C0-AA41-73A1FA6AA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CC8C8-4BBE-D887-CAEA-0EFA46CB3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9878BD-7C24-8B4A-6D7B-7BB16A73C6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F9A1F2-5E33-B1B0-E874-18368E243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14CA6-8169-422B-816E-3F3638F98E3D}" type="datetimeFigureOut">
              <a:rPr lang="es-US" smtClean="0"/>
              <a:t>6/27/2025</a:t>
            </a:fld>
            <a:endParaRPr lang="es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7311C2-3120-CFD0-8B4F-990E3D044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25A703-B1BC-8F9A-D0BE-B83E34E3E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C0FB5-2932-4C29-85FA-FA70B63C6639}" type="slidenum">
              <a:rPr lang="es-US" smtClean="0"/>
              <a:t>‹#›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731170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43685-334C-797B-27A3-DB6808E85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9CF36F-EA12-6710-3DB1-A70FF431B7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26E733-F851-2DF4-E129-2AC49E2D39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9C6B60-A21A-04BD-F2BA-F6B2C2FE2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14CA6-8169-422B-816E-3F3638F98E3D}" type="datetimeFigureOut">
              <a:rPr lang="es-US" smtClean="0"/>
              <a:t>6/27/2025</a:t>
            </a:fld>
            <a:endParaRPr lang="es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3CB744-17C9-C37F-0E6A-9DDBD81C8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2984C-94D9-18CF-1D1C-7AAFF88BA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C0FB5-2932-4C29-85FA-FA70B63C6639}" type="slidenum">
              <a:rPr lang="es-US" smtClean="0"/>
              <a:t>‹#›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53288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7F95FF-E738-5C50-7907-E38005A9B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8EA892-6DFD-7FCF-6DD9-2A828C1A25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07E42-FE33-9140-5331-D277A1959A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114CA6-8169-422B-816E-3F3638F98E3D}" type="datetimeFigureOut">
              <a:rPr lang="es-US" smtClean="0"/>
              <a:t>6/27/2025</a:t>
            </a:fld>
            <a:endParaRPr lang="es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42CED-A732-0F09-C6B5-6828EFA146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56F6D2-1AB4-67BD-1A83-AF03E0C7AE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48C0FB5-2932-4C29-85FA-FA70B63C6639}" type="slidenum">
              <a:rPr lang="es-US" smtClean="0"/>
              <a:t>‹#›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556163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unnyaccommodations.com/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lephants in safari">
            <a:extLst>
              <a:ext uri="{FF2B5EF4-FFF2-40B4-BE49-F238E27FC236}">
                <a16:creationId xmlns:a16="http://schemas.microsoft.com/office/drawing/2014/main" id="{ACE5F6A9-F5B2-1A41-6995-3893F8F53A1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t="8080" b="6693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BAF562-882D-43A7-ADB0-CC6832017B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200" y="965200"/>
            <a:ext cx="10261600" cy="3564869"/>
          </a:xfrm>
        </p:spPr>
        <p:txBody>
          <a:bodyPr>
            <a:normAutofit/>
          </a:bodyPr>
          <a:lstStyle/>
          <a:p>
            <a:pPr algn="l"/>
            <a:r>
              <a:rPr lang="en-US" sz="1150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African Safari Adventures</a:t>
            </a:r>
            <a:endParaRPr lang="es-US" sz="11500">
              <a:ln w="22225">
                <a:solidFill>
                  <a:schemeClr val="tx1"/>
                </a:solidFill>
                <a:miter lim="800000"/>
              </a:ln>
              <a:noFill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3E5F33-A1D7-C142-0127-884047818D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200" y="4572002"/>
            <a:ext cx="10261600" cy="1202995"/>
          </a:xfrm>
        </p:spPr>
        <p:txBody>
          <a:bodyPr>
            <a:normAutofit/>
          </a:bodyPr>
          <a:lstStyle/>
          <a:p>
            <a:pPr algn="l"/>
            <a:r>
              <a:rPr lang="en-US" sz="3200">
                <a:latin typeface="Bauhaus 93" panose="04030905020B02020C02" pitchFamily="82" charset="0"/>
              </a:rPr>
              <a:t>@</a:t>
            </a:r>
            <a:r>
              <a:rPr lang="en-US" sz="3200">
                <a:latin typeface="Bahnschrift SemiLight Condensed" panose="020B0502040204020203" pitchFamily="34" charset="0"/>
              </a:rPr>
              <a:t>Sunny</a:t>
            </a:r>
            <a:r>
              <a:rPr lang="en-US" sz="3200">
                <a:latin typeface="Bahnschrift SemiLight Condensed" panose="020B0502040204020203" pitchFamily="34" charset="0"/>
                <a:cs typeface="Arial" panose="020B0604020202020204" pitchFamily="34" charset="0"/>
              </a:rPr>
              <a:t>Accommodations</a:t>
            </a:r>
            <a:endParaRPr lang="es-US" sz="3200">
              <a:latin typeface="Bahnschrift SemiLight Condensed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9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lions in a field&#10;&#10;AI-generated content may be incorrect.">
            <a:extLst>
              <a:ext uri="{FF2B5EF4-FFF2-40B4-BE49-F238E27FC236}">
                <a16:creationId xmlns:a16="http://schemas.microsoft.com/office/drawing/2014/main" id="{A877400B-752B-8846-494E-ADEF77CAF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23" r="1" b="25688"/>
          <a:stretch>
            <a:fillRect/>
          </a:stretch>
        </p:blipFill>
        <p:spPr>
          <a:xfrm>
            <a:off x="329316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05100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B5F8FB9-93B9-4832-A062-85E1B6A5A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ouple of giraffes standing in the wild&#10;&#10;AI-generated content may be incorrect.">
            <a:extLst>
              <a:ext uri="{FF2B5EF4-FFF2-40B4-BE49-F238E27FC236}">
                <a16:creationId xmlns:a16="http://schemas.microsoft.com/office/drawing/2014/main" id="{F27600BA-D9A9-C024-A87C-B6FE2EE0C2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359"/>
          <a:stretch>
            <a:fillRect/>
          </a:stretch>
        </p:blipFill>
        <p:spPr>
          <a:xfrm>
            <a:off x="1669474" y="10"/>
            <a:ext cx="10522527" cy="6857990"/>
          </a:xfrm>
          <a:custGeom>
            <a:avLst/>
            <a:gdLst/>
            <a:ahLst/>
            <a:cxnLst/>
            <a:rect l="l" t="t" r="r" b="b"/>
            <a:pathLst>
              <a:path w="10522527" h="6858000">
                <a:moveTo>
                  <a:pt x="2882142" y="0"/>
                </a:moveTo>
                <a:lnTo>
                  <a:pt x="10522527" y="0"/>
                </a:lnTo>
                <a:lnTo>
                  <a:pt x="10522527" y="6858000"/>
                </a:lnTo>
                <a:lnTo>
                  <a:pt x="80697" y="6858000"/>
                </a:lnTo>
                <a:lnTo>
                  <a:pt x="37339" y="6516785"/>
                </a:lnTo>
                <a:cubicBezTo>
                  <a:pt x="12648" y="6273664"/>
                  <a:pt x="0" y="6026982"/>
                  <a:pt x="0" y="5777347"/>
                </a:cubicBezTo>
                <a:cubicBezTo>
                  <a:pt x="0" y="3530630"/>
                  <a:pt x="1024495" y="1523197"/>
                  <a:pt x="2631803" y="196728"/>
                </a:cubicBezTo>
                <a:close/>
              </a:path>
            </a:pathLst>
          </a:custGeom>
        </p:spPr>
      </p:pic>
      <p:sp>
        <p:nvSpPr>
          <p:cNvPr id="10" name="Arc 9">
            <a:extLst>
              <a:ext uri="{FF2B5EF4-FFF2-40B4-BE49-F238E27FC236}">
                <a16:creationId xmlns:a16="http://schemas.microsoft.com/office/drawing/2014/main" id="{F37E8EB2-7BE0-4F3D-921C-F4E9C2C14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7715">
            <a:off x="1108520" y="775849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77AE46B-A945-4A7E-9911-903176079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742" y="5649686"/>
            <a:ext cx="546100" cy="546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596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Elephants in the wild looking out a car window&#10;&#10;AI-generated content may be incorrect.">
            <a:extLst>
              <a:ext uri="{FF2B5EF4-FFF2-40B4-BE49-F238E27FC236}">
                <a16:creationId xmlns:a16="http://schemas.microsoft.com/office/drawing/2014/main" id="{31A7AD0E-CB4A-7918-A643-1D8FC4F769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722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ion walking on a dirt road&#10;&#10;AI-generated content may be incorrect.">
            <a:extLst>
              <a:ext uri="{FF2B5EF4-FFF2-40B4-BE49-F238E27FC236}">
                <a16:creationId xmlns:a16="http://schemas.microsoft.com/office/drawing/2014/main" id="{B355EC5C-8D8A-54F6-F90D-84655A1D7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" b="15715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59427B8-4D04-499B-ADC4-C02F51AE0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6525"/>
            <a:ext cx="12192000" cy="64008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24758F-AE3C-4CC9-B58A-FF0B12987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3263317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352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ioness lying next to another lion&#10;&#10;AI-generated content may be incorrect.">
            <a:extLst>
              <a:ext uri="{FF2B5EF4-FFF2-40B4-BE49-F238E27FC236}">
                <a16:creationId xmlns:a16="http://schemas.microsoft.com/office/drawing/2014/main" id="{57F147BE-AFB1-90D7-C3B2-FCC6D7EA3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2" b="4088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964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group of elephants in a grassy field&#10;&#10;AI-generated content may be incorrect.">
            <a:extLst>
              <a:ext uri="{FF2B5EF4-FFF2-40B4-BE49-F238E27FC236}">
                <a16:creationId xmlns:a16="http://schemas.microsoft.com/office/drawing/2014/main" id="{AA6FDECF-6840-E5EF-67F4-E17309A3C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9" b="23000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617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4087E04-C99E-4195-8EBA-1BD4C4511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36EACDA-272E-4472-852A-83CAB4091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B8E7674-EC8C-49CF-884A-222BCA8655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9B3B005-189B-4C78-B153-4B558C1B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D73501D-A515-4725-8404-1315A591A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 descr="A group of hippos in water&#10;&#10;AI-generated content may be incorrect.">
            <a:extLst>
              <a:ext uri="{FF2B5EF4-FFF2-40B4-BE49-F238E27FC236}">
                <a16:creationId xmlns:a16="http://schemas.microsoft.com/office/drawing/2014/main" id="{3D684EFF-11CC-6A75-7020-1464DCD66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1" b="21779"/>
          <a:stretch>
            <a:fillRect/>
          </a:stretch>
        </p:blipFill>
        <p:spPr>
          <a:xfrm>
            <a:off x="457200" y="457200"/>
            <a:ext cx="11277599" cy="5943599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3681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4995E8B-DB3C-4E23-9186-1613402BF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21E7C5-2080-4549-97AA-9A6688257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8454601-8C5B-41C4-8012-BF42AE4E1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DC402C5-77D9-4E58-85B2-94FDC43054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D68ED91-A5B1-47B2-93BF-9A7136A89B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E7D0AA1-7663-4AEB-906F-8C19834874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D0B5082-766B-4B9B-95AE-8345369B6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6EA71F2-5221-4164-8741-7AFF97E221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53567A6-853B-47EF-8846-22A1C0468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7957B04-C024-4B5F-B7C3-20FAE3F1D3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6FBFCE4-B693-49EB-9CE1-4420332195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FC4225-9683-4D55-8686-FCDDB8BCB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3CC42CD-CAE0-4CF0-B118-067FD44AE1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53ED46F-B155-4F61-89A2-9811AA0F3B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83B7973-20C3-4DB8-B3E0-064793F7A9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F30D744-3746-48BB-92A0-20B891DE86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 descr="A group of monkeys in the grass&#10;&#10;AI-generated content may be incorrect.">
            <a:extLst>
              <a:ext uri="{FF2B5EF4-FFF2-40B4-BE49-F238E27FC236}">
                <a16:creationId xmlns:a16="http://schemas.microsoft.com/office/drawing/2014/main" id="{8EC8C714-1DF0-C64E-CBD7-9A21CF7E90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4" r="1" b="22407"/>
          <a:stretch>
            <a:fillRect/>
          </a:stretch>
        </p:blipFill>
        <p:spPr>
          <a:xfrm>
            <a:off x="746190" y="491900"/>
            <a:ext cx="10721907" cy="5663518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2993EE7D-6C2F-43A3-9C60-0C79DB9E5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88843" y="626533"/>
            <a:ext cx="304800" cy="429768"/>
            <a:chOff x="215328" y="-46937"/>
            <a:chExt cx="304800" cy="2773841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F4095D5-6DE8-4CF4-8418-1C6822E164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3CD50F6-3A5C-4547-BD23-ACBD8E391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912E168-78F1-4E05-A8A5-65F2BAF596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315E977-7B29-4DD8-9B9E-C63D97DF3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64698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deer standing in the grass&#10;&#10;AI-generated content may be incorrect.">
            <a:extLst>
              <a:ext uri="{FF2B5EF4-FFF2-40B4-BE49-F238E27FC236}">
                <a16:creationId xmlns:a16="http://schemas.microsoft.com/office/drawing/2014/main" id="{5C78764B-C37B-E690-F8EA-202F3C945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9" r="-1" b="29602"/>
          <a:stretch>
            <a:fillRect/>
          </a:stretch>
        </p:blipFill>
        <p:spPr>
          <a:xfrm>
            <a:off x="329316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792388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landscape with a mountain in the background&#10;&#10;AI-generated content may be incorrect.">
            <a:extLst>
              <a:ext uri="{FF2B5EF4-FFF2-40B4-BE49-F238E27FC236}">
                <a16:creationId xmlns:a16="http://schemas.microsoft.com/office/drawing/2014/main" id="{B1CDC266-5A64-B220-697B-6D2C55331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>
            <a:fillRect/>
          </a:stretch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78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E7AA7E8-8006-4E1F-A566-FCF37EE6F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598417-8640-674C-A107-7351BC356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10" y="1598246"/>
            <a:ext cx="4626709" cy="51229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8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Beauty of Native Africa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30527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D9FC6AC-4A12-4825-8ABE-0732B8EF4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zebras standing in a field&#10;&#10;AI-generated content may be incorrect.">
            <a:extLst>
              <a:ext uri="{FF2B5EF4-FFF2-40B4-BE49-F238E27FC236}">
                <a16:creationId xmlns:a16="http://schemas.microsoft.com/office/drawing/2014/main" id="{2B350C93-BDE4-A5F6-0E58-163D2049C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8" r="1" b="1"/>
          <a:stretch>
            <a:fillRect/>
          </a:stretch>
        </p:blipFill>
        <p:spPr>
          <a:xfrm>
            <a:off x="1" y="10"/>
            <a:ext cx="11862683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007998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birds in a lake&#10;&#10;AI-generated content may be incorrect.">
            <a:extLst>
              <a:ext uri="{FF2B5EF4-FFF2-40B4-BE49-F238E27FC236}">
                <a16:creationId xmlns:a16="http://schemas.microsoft.com/office/drawing/2014/main" id="{B0F3ED2C-17B0-8AF0-B3C6-BA2A93D05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4" b="1316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0320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rhinoceros standing in a field&#10;&#10;AI-generated content may be incorrect.">
            <a:extLst>
              <a:ext uri="{FF2B5EF4-FFF2-40B4-BE49-F238E27FC236}">
                <a16:creationId xmlns:a16="http://schemas.microsoft.com/office/drawing/2014/main" id="{48BE0B41-B942-6DD9-4282-8500691A6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457200"/>
            <a:ext cx="44577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8518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van with people in it and elephants in the background&#10;&#10;AI-generated content may be incorrect.">
            <a:extLst>
              <a:ext uri="{FF2B5EF4-FFF2-40B4-BE49-F238E27FC236}">
                <a16:creationId xmlns:a16="http://schemas.microsoft.com/office/drawing/2014/main" id="{2BD70C17-3114-9EF6-1E87-17CBEBF04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572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4794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F2A46FC-A8BE-4771-BE51-D9123E9185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261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heetah walking in a field&#10;&#10;AI-generated content may be incorrect.">
            <a:extLst>
              <a:ext uri="{FF2B5EF4-FFF2-40B4-BE49-F238E27FC236}">
                <a16:creationId xmlns:a16="http://schemas.microsoft.com/office/drawing/2014/main" id="{5CE96E78-0A22-F1B1-FE22-90C83CFD54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8" b="18308"/>
          <a:stretch>
            <a:fillRect/>
          </a:stretch>
        </p:blipFill>
        <p:spPr>
          <a:xfrm>
            <a:off x="615790" y="508000"/>
            <a:ext cx="10960420" cy="5792694"/>
          </a:xfrm>
          <a:custGeom>
            <a:avLst/>
            <a:gdLst/>
            <a:ahLst/>
            <a:cxnLst/>
            <a:rect l="l" t="t" r="r" b="b"/>
            <a:pathLst>
              <a:path w="10485104" h="5523506">
                <a:moveTo>
                  <a:pt x="5949681" y="536"/>
                </a:moveTo>
                <a:cubicBezTo>
                  <a:pt x="6074035" y="-2131"/>
                  <a:pt x="6198411" y="5173"/>
                  <a:pt x="6321822" y="22405"/>
                </a:cubicBezTo>
                <a:cubicBezTo>
                  <a:pt x="6498937" y="51493"/>
                  <a:pt x="6677824" y="73364"/>
                  <a:pt x="6857694" y="55210"/>
                </a:cubicBezTo>
                <a:cubicBezTo>
                  <a:pt x="6981675" y="42526"/>
                  <a:pt x="7105459" y="35089"/>
                  <a:pt x="7230031" y="35528"/>
                </a:cubicBezTo>
                <a:cubicBezTo>
                  <a:pt x="7516370" y="35528"/>
                  <a:pt x="7802902" y="38152"/>
                  <a:pt x="8089242" y="32684"/>
                </a:cubicBezTo>
                <a:cubicBezTo>
                  <a:pt x="8344090" y="27873"/>
                  <a:pt x="8597956" y="17377"/>
                  <a:pt x="8853003" y="43837"/>
                </a:cubicBezTo>
                <a:cubicBezTo>
                  <a:pt x="9229472" y="82767"/>
                  <a:pt x="9607909" y="70300"/>
                  <a:pt x="9985559" y="65708"/>
                </a:cubicBezTo>
                <a:cubicBezTo>
                  <a:pt x="10083101" y="64320"/>
                  <a:pt x="10180599" y="61132"/>
                  <a:pt x="10278047" y="56140"/>
                </a:cubicBezTo>
                <a:lnTo>
                  <a:pt x="10449151" y="44199"/>
                </a:lnTo>
                <a:lnTo>
                  <a:pt x="10468533" y="198724"/>
                </a:lnTo>
                <a:cubicBezTo>
                  <a:pt x="10475933" y="234109"/>
                  <a:pt x="10480462" y="270161"/>
                  <a:pt x="10482057" y="306442"/>
                </a:cubicBezTo>
                <a:cubicBezTo>
                  <a:pt x="10492136" y="438884"/>
                  <a:pt x="10475168" y="569479"/>
                  <a:pt x="10461007" y="700359"/>
                </a:cubicBezTo>
                <a:cubicBezTo>
                  <a:pt x="10451566" y="783776"/>
                  <a:pt x="10437150" y="868045"/>
                  <a:pt x="10461007" y="950608"/>
                </a:cubicBezTo>
                <a:cubicBezTo>
                  <a:pt x="10477350" y="1008147"/>
                  <a:pt x="10480985" y="1069224"/>
                  <a:pt x="10471595" y="1128666"/>
                </a:cubicBezTo>
                <a:cubicBezTo>
                  <a:pt x="10455763" y="1234166"/>
                  <a:pt x="10452459" y="1341527"/>
                  <a:pt x="10461772" y="1447979"/>
                </a:cubicBezTo>
                <a:cubicBezTo>
                  <a:pt x="10467921" y="1518165"/>
                  <a:pt x="10466977" y="1588906"/>
                  <a:pt x="10458965" y="1658865"/>
                </a:cubicBezTo>
                <a:cubicBezTo>
                  <a:pt x="10448377" y="1752939"/>
                  <a:pt x="10431919" y="1848719"/>
                  <a:pt x="10451949" y="1943076"/>
                </a:cubicBezTo>
                <a:cubicBezTo>
                  <a:pt x="10483843" y="2092999"/>
                  <a:pt x="10477464" y="2242779"/>
                  <a:pt x="10464706" y="2393837"/>
                </a:cubicBezTo>
                <a:cubicBezTo>
                  <a:pt x="10455138" y="2506243"/>
                  <a:pt x="10444549" y="2619928"/>
                  <a:pt x="10463686" y="2733613"/>
                </a:cubicBezTo>
                <a:cubicBezTo>
                  <a:pt x="10471914" y="2786362"/>
                  <a:pt x="10471914" y="2840306"/>
                  <a:pt x="10463686" y="2893056"/>
                </a:cubicBezTo>
                <a:cubicBezTo>
                  <a:pt x="10453735" y="2964109"/>
                  <a:pt x="10444294" y="3034452"/>
                  <a:pt x="10457052" y="3106215"/>
                </a:cubicBezTo>
                <a:cubicBezTo>
                  <a:pt x="10462665" y="3137479"/>
                  <a:pt x="10466875" y="3169026"/>
                  <a:pt x="10469810" y="3200574"/>
                </a:cubicBezTo>
                <a:cubicBezTo>
                  <a:pt x="10475653" y="3281119"/>
                  <a:pt x="10473561" y="3362120"/>
                  <a:pt x="10463559" y="3442154"/>
                </a:cubicBezTo>
                <a:cubicBezTo>
                  <a:pt x="10453990" y="3535091"/>
                  <a:pt x="10469554" y="3628597"/>
                  <a:pt x="10456797" y="3721250"/>
                </a:cubicBezTo>
                <a:cubicBezTo>
                  <a:pt x="10447738" y="3795870"/>
                  <a:pt x="10447394" y="3871485"/>
                  <a:pt x="10455776" y="3946204"/>
                </a:cubicBezTo>
                <a:cubicBezTo>
                  <a:pt x="10470855" y="4087457"/>
                  <a:pt x="10469912" y="4230260"/>
                  <a:pt x="10452970" y="4371244"/>
                </a:cubicBezTo>
                <a:cubicBezTo>
                  <a:pt x="10442508" y="4453523"/>
                  <a:pt x="10436512" y="4538218"/>
                  <a:pt x="10455266" y="4618934"/>
                </a:cubicBezTo>
                <a:cubicBezTo>
                  <a:pt x="10499408" y="4808646"/>
                  <a:pt x="10473637" y="4998642"/>
                  <a:pt x="10455266" y="5187359"/>
                </a:cubicBezTo>
                <a:cubicBezTo>
                  <a:pt x="10444103" y="5288708"/>
                  <a:pt x="10443847" y="5391181"/>
                  <a:pt x="10454500" y="5492602"/>
                </a:cubicBezTo>
                <a:lnTo>
                  <a:pt x="10454510" y="5492731"/>
                </a:lnTo>
                <a:lnTo>
                  <a:pt x="10414967" y="5491139"/>
                </a:lnTo>
                <a:cubicBezTo>
                  <a:pt x="10117611" y="5495732"/>
                  <a:pt x="9820450" y="5526349"/>
                  <a:pt x="9523092" y="5507105"/>
                </a:cubicBezTo>
                <a:cubicBezTo>
                  <a:pt x="9272964" y="5490920"/>
                  <a:pt x="9023034" y="5477142"/>
                  <a:pt x="8772711" y="5490483"/>
                </a:cubicBezTo>
                <a:cubicBezTo>
                  <a:pt x="8636774" y="5499549"/>
                  <a:pt x="8500636" y="5503107"/>
                  <a:pt x="8364561" y="5501172"/>
                </a:cubicBezTo>
                <a:lnTo>
                  <a:pt x="8196562" y="5491993"/>
                </a:lnTo>
                <a:lnTo>
                  <a:pt x="8077075" y="5475562"/>
                </a:lnTo>
                <a:lnTo>
                  <a:pt x="7915670" y="5468917"/>
                </a:lnTo>
                <a:lnTo>
                  <a:pt x="7914092" y="5467957"/>
                </a:lnTo>
                <a:lnTo>
                  <a:pt x="7894412" y="5467957"/>
                </a:lnTo>
                <a:lnTo>
                  <a:pt x="7892834" y="5468758"/>
                </a:lnTo>
                <a:lnTo>
                  <a:pt x="7727602" y="5475562"/>
                </a:lnTo>
                <a:lnTo>
                  <a:pt x="7690606" y="5480649"/>
                </a:lnTo>
                <a:lnTo>
                  <a:pt x="7624212" y="5484579"/>
                </a:lnTo>
                <a:cubicBezTo>
                  <a:pt x="7434738" y="5508001"/>
                  <a:pt x="7243868" y="5514147"/>
                  <a:pt x="7053506" y="5502949"/>
                </a:cubicBezTo>
                <a:cubicBezTo>
                  <a:pt x="6777009" y="5485453"/>
                  <a:pt x="6500117" y="5474737"/>
                  <a:pt x="6223029" y="5498574"/>
                </a:cubicBezTo>
                <a:cubicBezTo>
                  <a:pt x="6065592" y="5511916"/>
                  <a:pt x="5908157" y="5526131"/>
                  <a:pt x="5750720" y="5507761"/>
                </a:cubicBezTo>
                <a:cubicBezTo>
                  <a:pt x="5616170" y="5490965"/>
                  <a:pt x="5480520" y="5488253"/>
                  <a:pt x="5345518" y="5499668"/>
                </a:cubicBezTo>
                <a:cubicBezTo>
                  <a:pt x="5197844" y="5511040"/>
                  <a:pt x="5049616" y="5511040"/>
                  <a:pt x="4901942" y="5499668"/>
                </a:cubicBezTo>
                <a:cubicBezTo>
                  <a:pt x="4760445" y="5490920"/>
                  <a:pt x="4618556" y="5476268"/>
                  <a:pt x="4477454" y="5492013"/>
                </a:cubicBezTo>
                <a:cubicBezTo>
                  <a:pt x="4279085" y="5513884"/>
                  <a:pt x="4081305" y="5506667"/>
                  <a:pt x="3883329" y="5493326"/>
                </a:cubicBezTo>
                <a:cubicBezTo>
                  <a:pt x="3719792" y="5482391"/>
                  <a:pt x="3555664" y="5466425"/>
                  <a:pt x="3392914" y="5492233"/>
                </a:cubicBezTo>
                <a:cubicBezTo>
                  <a:pt x="3175771" y="5523222"/>
                  <a:pt x="2956480" y="5531206"/>
                  <a:pt x="2737979" y="5516072"/>
                </a:cubicBezTo>
                <a:cubicBezTo>
                  <a:pt x="2289680" y="5492670"/>
                  <a:pt x="1840986" y="5498574"/>
                  <a:pt x="1392489" y="5480641"/>
                </a:cubicBezTo>
                <a:cubicBezTo>
                  <a:pt x="1244499" y="5474519"/>
                  <a:pt x="1097296" y="5507322"/>
                  <a:pt x="949699" y="5509072"/>
                </a:cubicBezTo>
                <a:cubicBezTo>
                  <a:pt x="684469" y="5512352"/>
                  <a:pt x="418241" y="5493120"/>
                  <a:pt x="151598" y="5492249"/>
                </a:cubicBezTo>
                <a:lnTo>
                  <a:pt x="1415" y="5496057"/>
                </a:lnTo>
                <a:lnTo>
                  <a:pt x="3772" y="5431261"/>
                </a:lnTo>
                <a:cubicBezTo>
                  <a:pt x="7163" y="5398149"/>
                  <a:pt x="12808" y="5364994"/>
                  <a:pt x="20909" y="5331792"/>
                </a:cubicBezTo>
                <a:cubicBezTo>
                  <a:pt x="51502" y="5208362"/>
                  <a:pt x="50009" y="5079152"/>
                  <a:pt x="16572" y="4956462"/>
                </a:cubicBezTo>
                <a:cubicBezTo>
                  <a:pt x="9172" y="4924695"/>
                  <a:pt x="4643" y="4892329"/>
                  <a:pt x="3048" y="4859758"/>
                </a:cubicBezTo>
                <a:cubicBezTo>
                  <a:pt x="-7031" y="4740857"/>
                  <a:pt x="9937" y="4623614"/>
                  <a:pt x="24098" y="4506116"/>
                </a:cubicBezTo>
                <a:cubicBezTo>
                  <a:pt x="33539" y="4431228"/>
                  <a:pt x="47955" y="4355575"/>
                  <a:pt x="24098" y="4281453"/>
                </a:cubicBezTo>
                <a:cubicBezTo>
                  <a:pt x="7755" y="4229797"/>
                  <a:pt x="4120" y="4174965"/>
                  <a:pt x="13510" y="4121600"/>
                </a:cubicBezTo>
                <a:cubicBezTo>
                  <a:pt x="29342" y="4026887"/>
                  <a:pt x="32646" y="3930503"/>
                  <a:pt x="23333" y="3834935"/>
                </a:cubicBezTo>
                <a:cubicBezTo>
                  <a:pt x="17184" y="3771925"/>
                  <a:pt x="18128" y="3708417"/>
                  <a:pt x="26140" y="3645611"/>
                </a:cubicBezTo>
                <a:cubicBezTo>
                  <a:pt x="36728" y="3561155"/>
                  <a:pt x="53186" y="3475168"/>
                  <a:pt x="33156" y="3390458"/>
                </a:cubicBezTo>
                <a:cubicBezTo>
                  <a:pt x="1262" y="3255864"/>
                  <a:pt x="7641" y="3121398"/>
                  <a:pt x="20399" y="2985784"/>
                </a:cubicBezTo>
                <a:cubicBezTo>
                  <a:pt x="29967" y="2884871"/>
                  <a:pt x="40556" y="2782810"/>
                  <a:pt x="21419" y="2680748"/>
                </a:cubicBezTo>
                <a:cubicBezTo>
                  <a:pt x="13191" y="2633392"/>
                  <a:pt x="13191" y="2584964"/>
                  <a:pt x="21419" y="2537607"/>
                </a:cubicBezTo>
                <a:cubicBezTo>
                  <a:pt x="31370" y="2473819"/>
                  <a:pt x="40811" y="2410668"/>
                  <a:pt x="28053" y="2346242"/>
                </a:cubicBezTo>
                <a:cubicBezTo>
                  <a:pt x="22440" y="2318175"/>
                  <a:pt x="18230" y="2289853"/>
                  <a:pt x="15295" y="2261531"/>
                </a:cubicBezTo>
                <a:cubicBezTo>
                  <a:pt x="9452" y="2189221"/>
                  <a:pt x="11544" y="2116502"/>
                  <a:pt x="21546" y="2044651"/>
                </a:cubicBezTo>
                <a:cubicBezTo>
                  <a:pt x="31115" y="1961216"/>
                  <a:pt x="15551" y="1877270"/>
                  <a:pt x="28308" y="1794090"/>
                </a:cubicBezTo>
                <a:cubicBezTo>
                  <a:pt x="37367" y="1727100"/>
                  <a:pt x="37711" y="1659216"/>
                  <a:pt x="29329" y="1592136"/>
                </a:cubicBezTo>
                <a:cubicBezTo>
                  <a:pt x="14250" y="1465325"/>
                  <a:pt x="15193" y="1337123"/>
                  <a:pt x="32135" y="1210554"/>
                </a:cubicBezTo>
                <a:cubicBezTo>
                  <a:pt x="42597" y="1136687"/>
                  <a:pt x="48593" y="1060652"/>
                  <a:pt x="29839" y="988188"/>
                </a:cubicBezTo>
                <a:cubicBezTo>
                  <a:pt x="-14303" y="817873"/>
                  <a:pt x="11468" y="647303"/>
                  <a:pt x="29839" y="477881"/>
                </a:cubicBezTo>
                <a:cubicBezTo>
                  <a:pt x="41002" y="386894"/>
                  <a:pt x="41258" y="294898"/>
                  <a:pt x="30605" y="203847"/>
                </a:cubicBezTo>
                <a:lnTo>
                  <a:pt x="17136" y="42362"/>
                </a:lnTo>
                <a:lnTo>
                  <a:pt x="155390" y="51827"/>
                </a:lnTo>
                <a:cubicBezTo>
                  <a:pt x="380715" y="63616"/>
                  <a:pt x="606095" y="63411"/>
                  <a:pt x="831032" y="41432"/>
                </a:cubicBezTo>
                <a:cubicBezTo>
                  <a:pt x="1107234" y="18075"/>
                  <a:pt x="1384519" y="14708"/>
                  <a:pt x="1661115" y="31372"/>
                </a:cubicBezTo>
                <a:cubicBezTo>
                  <a:pt x="1911045" y="42962"/>
                  <a:pt x="2160581" y="71395"/>
                  <a:pt x="2411103" y="47120"/>
                </a:cubicBezTo>
                <a:cubicBezTo>
                  <a:pt x="2497298" y="38807"/>
                  <a:pt x="2581920" y="18689"/>
                  <a:pt x="2668707" y="14096"/>
                </a:cubicBezTo>
                <a:cubicBezTo>
                  <a:pt x="3075287" y="-7775"/>
                  <a:pt x="3480488" y="25030"/>
                  <a:pt x="3885690" y="51930"/>
                </a:cubicBezTo>
                <a:cubicBezTo>
                  <a:pt x="4033287" y="61770"/>
                  <a:pt x="4180883" y="73799"/>
                  <a:pt x="4328480" y="46900"/>
                </a:cubicBezTo>
                <a:cubicBezTo>
                  <a:pt x="4453032" y="25577"/>
                  <a:pt x="4579453" y="21181"/>
                  <a:pt x="4704949" y="33778"/>
                </a:cubicBezTo>
                <a:cubicBezTo>
                  <a:pt x="4816098" y="46376"/>
                  <a:pt x="4927939" y="49371"/>
                  <a:pt x="5039501" y="42745"/>
                </a:cubicBezTo>
                <a:cubicBezTo>
                  <a:pt x="5342568" y="15407"/>
                  <a:pt x="5645828" y="318"/>
                  <a:pt x="5949681" y="53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12277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Picture 2" descr="A lion lying in the grass&#10;&#10;AI-generated content may be incorrect.">
            <a:extLst>
              <a:ext uri="{FF2B5EF4-FFF2-40B4-BE49-F238E27FC236}">
                <a16:creationId xmlns:a16="http://schemas.microsoft.com/office/drawing/2014/main" id="{46BFF60C-CA68-0FD7-4A77-29FDAD2CB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3"/>
          <a:stretch>
            <a:fillRect/>
          </a:stretch>
        </p:blipFill>
        <p:spPr>
          <a:xfrm>
            <a:off x="2644776" y="10"/>
            <a:ext cx="9547224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1F9B6B4-B0C4-45C6-A086-901C960D0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774" y="0"/>
            <a:ext cx="2756893" cy="6858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2133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Picture 2" descr="A bird sitting on a branch&#10;&#10;AI-generated content may be incorrect.">
            <a:extLst>
              <a:ext uri="{FF2B5EF4-FFF2-40B4-BE49-F238E27FC236}">
                <a16:creationId xmlns:a16="http://schemas.microsoft.com/office/drawing/2014/main" id="{3C306877-CEEF-94E2-D43D-758BF1204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3"/>
          <a:stretch>
            <a:fillRect/>
          </a:stretch>
        </p:blipFill>
        <p:spPr>
          <a:xfrm>
            <a:off x="2644776" y="10"/>
            <a:ext cx="9547224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1F9B6B4-B0C4-45C6-A086-901C960D0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774" y="0"/>
            <a:ext cx="2756893" cy="6858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3862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DAAB828-02C8-4111-AC14-FF5ACEDDF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0"/>
            <a:ext cx="8797955" cy="6858000"/>
          </a:xfrm>
          <a:custGeom>
            <a:avLst/>
            <a:gdLst>
              <a:gd name="connsiteX0" fmla="*/ 1951386 w 8751613"/>
              <a:gd name="connsiteY0" fmla="*/ 0 h 6858000"/>
              <a:gd name="connsiteX1" fmla="*/ 6808636 w 8751613"/>
              <a:gd name="connsiteY1" fmla="*/ 0 h 6858000"/>
              <a:gd name="connsiteX2" fmla="*/ 6972292 w 8751613"/>
              <a:gd name="connsiteY2" fmla="*/ 272824 h 6858000"/>
              <a:gd name="connsiteX3" fmla="*/ 8684358 w 8751613"/>
              <a:gd name="connsiteY3" fmla="*/ 3126935 h 6858000"/>
              <a:gd name="connsiteX4" fmla="*/ 8684358 w 8751613"/>
              <a:gd name="connsiteY4" fmla="*/ 3731065 h 6858000"/>
              <a:gd name="connsiteX5" fmla="*/ 6813619 w 8751613"/>
              <a:gd name="connsiteY5" fmla="*/ 6849692 h 6858000"/>
              <a:gd name="connsiteX6" fmla="*/ 6808636 w 8751613"/>
              <a:gd name="connsiteY6" fmla="*/ 6858000 h 6858000"/>
              <a:gd name="connsiteX7" fmla="*/ 1951386 w 8751613"/>
              <a:gd name="connsiteY7" fmla="*/ 6858000 h 6858000"/>
              <a:gd name="connsiteX8" fmla="*/ 1787729 w 8751613"/>
              <a:gd name="connsiteY8" fmla="*/ 6585176 h 6858000"/>
              <a:gd name="connsiteX9" fmla="*/ 75663 w 8751613"/>
              <a:gd name="connsiteY9" fmla="*/ 3731065 h 6858000"/>
              <a:gd name="connsiteX10" fmla="*/ 75663 w 8751613"/>
              <a:gd name="connsiteY10" fmla="*/ 3126935 h 6858000"/>
              <a:gd name="connsiteX11" fmla="*/ 1946402 w 8751613"/>
              <a:gd name="connsiteY11" fmla="*/ 830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51613" h="6858000">
                <a:moveTo>
                  <a:pt x="1951386" y="0"/>
                </a:moveTo>
                <a:lnTo>
                  <a:pt x="6808636" y="0"/>
                </a:lnTo>
                <a:lnTo>
                  <a:pt x="6972292" y="272824"/>
                </a:lnTo>
                <a:cubicBezTo>
                  <a:pt x="8684358" y="3126935"/>
                  <a:pt x="8684358" y="3126935"/>
                  <a:pt x="8684358" y="3126935"/>
                </a:cubicBezTo>
                <a:cubicBezTo>
                  <a:pt x="8774032" y="3299544"/>
                  <a:pt x="8774032" y="3558457"/>
                  <a:pt x="8684358" y="3731065"/>
                </a:cubicBezTo>
                <a:cubicBezTo>
                  <a:pt x="7154297" y="6281764"/>
                  <a:pt x="6867411" y="6760019"/>
                  <a:pt x="6813619" y="6849692"/>
                </a:cubicBezTo>
                <a:lnTo>
                  <a:pt x="6808636" y="6858000"/>
                </a:lnTo>
                <a:lnTo>
                  <a:pt x="1951386" y="6858000"/>
                </a:lnTo>
                <a:lnTo>
                  <a:pt x="1787729" y="6585176"/>
                </a:lnTo>
                <a:cubicBezTo>
                  <a:pt x="75663" y="3731065"/>
                  <a:pt x="75663" y="3731065"/>
                  <a:pt x="75663" y="3731065"/>
                </a:cubicBezTo>
                <a:cubicBezTo>
                  <a:pt x="-25220" y="3558457"/>
                  <a:pt x="-25220" y="3299544"/>
                  <a:pt x="75663" y="3126935"/>
                </a:cubicBezTo>
                <a:cubicBezTo>
                  <a:pt x="1605724" y="576237"/>
                  <a:pt x="1892611" y="97981"/>
                  <a:pt x="1946402" y="830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monkey sitting on a ledge&#10;&#10;AI-generated content may be incorrect.">
            <a:extLst>
              <a:ext uri="{FF2B5EF4-FFF2-40B4-BE49-F238E27FC236}">
                <a16:creationId xmlns:a16="http://schemas.microsoft.com/office/drawing/2014/main" id="{B891D02E-E8AE-69FF-764A-39B201D4E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877" y="1112293"/>
            <a:ext cx="3463476" cy="463341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32D4553-E775-4F16-9A6F-FED8D166A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00124"/>
            <a:chExt cx="1562267" cy="1172973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50F864A1-23CF-4954-887F-3C4458622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8D313E8C-7457-407E-BDA5-EACA44D38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031577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and person in a safari vehicle&#10;&#10;AI-generated content may be incorrect.">
            <a:extLst>
              <a:ext uri="{FF2B5EF4-FFF2-40B4-BE49-F238E27FC236}">
                <a16:creationId xmlns:a16="http://schemas.microsoft.com/office/drawing/2014/main" id="{3EBF3276-58AE-75ED-061F-40B34F574E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3" b="944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167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153EDB2-4AAD-43F4-AE78-4D326C813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3CB7779-72E2-4E92-AE18-6BBC335DD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7625" y="0"/>
            <a:ext cx="11097905" cy="6858000"/>
            <a:chOff x="547625" y="0"/>
            <a:chExt cx="11097905" cy="68580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75B9DA5-08BD-40EA-B06C-3D3CCD06A8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07575" y="0"/>
              <a:ext cx="10345003" cy="6858000"/>
            </a:xfrm>
            <a:custGeom>
              <a:avLst/>
              <a:gdLst>
                <a:gd name="connsiteX0" fmla="*/ 7551973 w 9174595"/>
                <a:gd name="connsiteY0" fmla="*/ 0 h 6858000"/>
                <a:gd name="connsiteX1" fmla="*/ 5634635 w 9174595"/>
                <a:gd name="connsiteY1" fmla="*/ 0 h 6858000"/>
                <a:gd name="connsiteX2" fmla="*/ 5550590 w 9174595"/>
                <a:gd name="connsiteY2" fmla="*/ 0 h 6858000"/>
                <a:gd name="connsiteX3" fmla="*/ 5480986 w 9174595"/>
                <a:gd name="connsiteY3" fmla="*/ 0 h 6858000"/>
                <a:gd name="connsiteX4" fmla="*/ 4886240 w 9174595"/>
                <a:gd name="connsiteY4" fmla="*/ 0 h 6858000"/>
                <a:gd name="connsiteX5" fmla="*/ 4816638 w 9174595"/>
                <a:gd name="connsiteY5" fmla="*/ 0 h 6858000"/>
                <a:gd name="connsiteX6" fmla="*/ 4357958 w 9174595"/>
                <a:gd name="connsiteY6" fmla="*/ 0 h 6858000"/>
                <a:gd name="connsiteX7" fmla="*/ 4288354 w 9174595"/>
                <a:gd name="connsiteY7" fmla="*/ 0 h 6858000"/>
                <a:gd name="connsiteX8" fmla="*/ 3693608 w 9174595"/>
                <a:gd name="connsiteY8" fmla="*/ 0 h 6858000"/>
                <a:gd name="connsiteX9" fmla="*/ 3624006 w 9174595"/>
                <a:gd name="connsiteY9" fmla="*/ 0 h 6858000"/>
                <a:gd name="connsiteX10" fmla="*/ 3276448 w 9174595"/>
                <a:gd name="connsiteY10" fmla="*/ 0 h 6858000"/>
                <a:gd name="connsiteX11" fmla="*/ 1622622 w 9174595"/>
                <a:gd name="connsiteY11" fmla="*/ 0 h 6858000"/>
                <a:gd name="connsiteX12" fmla="*/ 1600504 w 9174595"/>
                <a:gd name="connsiteY12" fmla="*/ 14997 h 6858000"/>
                <a:gd name="connsiteX13" fmla="*/ 0 w 9174595"/>
                <a:gd name="connsiteY13" fmla="*/ 3621656 h 6858000"/>
                <a:gd name="connsiteX14" fmla="*/ 1873886 w 9174595"/>
                <a:gd name="connsiteY14" fmla="*/ 6374814 h 6858000"/>
                <a:gd name="connsiteX15" fmla="*/ 2390406 w 9174595"/>
                <a:gd name="connsiteY15" fmla="*/ 6780599 h 6858000"/>
                <a:gd name="connsiteX16" fmla="*/ 2502136 w 9174595"/>
                <a:gd name="connsiteY16" fmla="*/ 6858000 h 6858000"/>
                <a:gd name="connsiteX17" fmla="*/ 3276448 w 9174595"/>
                <a:gd name="connsiteY17" fmla="*/ 6858000 h 6858000"/>
                <a:gd name="connsiteX18" fmla="*/ 3624006 w 9174595"/>
                <a:gd name="connsiteY18" fmla="*/ 6858000 h 6858000"/>
                <a:gd name="connsiteX19" fmla="*/ 3693608 w 9174595"/>
                <a:gd name="connsiteY19" fmla="*/ 6858000 h 6858000"/>
                <a:gd name="connsiteX20" fmla="*/ 4288354 w 9174595"/>
                <a:gd name="connsiteY20" fmla="*/ 6858000 h 6858000"/>
                <a:gd name="connsiteX21" fmla="*/ 4357958 w 9174595"/>
                <a:gd name="connsiteY21" fmla="*/ 6858000 h 6858000"/>
                <a:gd name="connsiteX22" fmla="*/ 4816638 w 9174595"/>
                <a:gd name="connsiteY22" fmla="*/ 6858000 h 6858000"/>
                <a:gd name="connsiteX23" fmla="*/ 4886240 w 9174595"/>
                <a:gd name="connsiteY23" fmla="*/ 6858000 h 6858000"/>
                <a:gd name="connsiteX24" fmla="*/ 5480986 w 9174595"/>
                <a:gd name="connsiteY24" fmla="*/ 6858000 h 6858000"/>
                <a:gd name="connsiteX25" fmla="*/ 5550590 w 9174595"/>
                <a:gd name="connsiteY25" fmla="*/ 6858000 h 6858000"/>
                <a:gd name="connsiteX26" fmla="*/ 5634635 w 9174595"/>
                <a:gd name="connsiteY26" fmla="*/ 6858000 h 6858000"/>
                <a:gd name="connsiteX27" fmla="*/ 6672460 w 9174595"/>
                <a:gd name="connsiteY27" fmla="*/ 6858000 h 6858000"/>
                <a:gd name="connsiteX28" fmla="*/ 6784188 w 9174595"/>
                <a:gd name="connsiteY28" fmla="*/ 6780599 h 6858000"/>
                <a:gd name="connsiteX29" fmla="*/ 7300708 w 9174595"/>
                <a:gd name="connsiteY29" fmla="*/ 6374814 h 6858000"/>
                <a:gd name="connsiteX30" fmla="*/ 9174595 w 9174595"/>
                <a:gd name="connsiteY30" fmla="*/ 3621656 h 6858000"/>
                <a:gd name="connsiteX31" fmla="*/ 7574092 w 9174595"/>
                <a:gd name="connsiteY3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174595" h="6858000">
                  <a:moveTo>
                    <a:pt x="7551973" y="0"/>
                  </a:moveTo>
                  <a:lnTo>
                    <a:pt x="5634635" y="0"/>
                  </a:lnTo>
                  <a:lnTo>
                    <a:pt x="5550590" y="0"/>
                  </a:lnTo>
                  <a:lnTo>
                    <a:pt x="5480986" y="0"/>
                  </a:lnTo>
                  <a:lnTo>
                    <a:pt x="4886240" y="0"/>
                  </a:lnTo>
                  <a:lnTo>
                    <a:pt x="4816638" y="0"/>
                  </a:lnTo>
                  <a:lnTo>
                    <a:pt x="4357958" y="0"/>
                  </a:lnTo>
                  <a:lnTo>
                    <a:pt x="4288354" y="0"/>
                  </a:lnTo>
                  <a:lnTo>
                    <a:pt x="3693608" y="0"/>
                  </a:lnTo>
                  <a:lnTo>
                    <a:pt x="3624006" y="0"/>
                  </a:lnTo>
                  <a:lnTo>
                    <a:pt x="3276448" y="0"/>
                  </a:lnTo>
                  <a:lnTo>
                    <a:pt x="1622622" y="0"/>
                  </a:lnTo>
                  <a:lnTo>
                    <a:pt x="1600504" y="14997"/>
                  </a:lnTo>
                  <a:cubicBezTo>
                    <a:pt x="573594" y="754641"/>
                    <a:pt x="0" y="2093192"/>
                    <a:pt x="0" y="3621656"/>
                  </a:cubicBezTo>
                  <a:cubicBezTo>
                    <a:pt x="0" y="4969131"/>
                    <a:pt x="928496" y="5602839"/>
                    <a:pt x="1873886" y="6374814"/>
                  </a:cubicBezTo>
                  <a:cubicBezTo>
                    <a:pt x="2046046" y="6515397"/>
                    <a:pt x="2216632" y="6653108"/>
                    <a:pt x="2390406" y="6780599"/>
                  </a:cubicBezTo>
                  <a:lnTo>
                    <a:pt x="2502136" y="6858000"/>
                  </a:lnTo>
                  <a:lnTo>
                    <a:pt x="3276448" y="6858000"/>
                  </a:lnTo>
                  <a:lnTo>
                    <a:pt x="3624006" y="6858000"/>
                  </a:lnTo>
                  <a:lnTo>
                    <a:pt x="3693608" y="6858000"/>
                  </a:lnTo>
                  <a:lnTo>
                    <a:pt x="4288354" y="6858000"/>
                  </a:lnTo>
                  <a:lnTo>
                    <a:pt x="4357958" y="6858000"/>
                  </a:lnTo>
                  <a:lnTo>
                    <a:pt x="4816638" y="6858000"/>
                  </a:lnTo>
                  <a:lnTo>
                    <a:pt x="4886240" y="6858000"/>
                  </a:lnTo>
                  <a:lnTo>
                    <a:pt x="5480986" y="6858000"/>
                  </a:lnTo>
                  <a:lnTo>
                    <a:pt x="5550590" y="6858000"/>
                  </a:lnTo>
                  <a:lnTo>
                    <a:pt x="5634635" y="6858000"/>
                  </a:lnTo>
                  <a:lnTo>
                    <a:pt x="6672460" y="6858000"/>
                  </a:lnTo>
                  <a:lnTo>
                    <a:pt x="6784188" y="6780599"/>
                  </a:lnTo>
                  <a:cubicBezTo>
                    <a:pt x="6957963" y="6653108"/>
                    <a:pt x="7128548" y="6515397"/>
                    <a:pt x="7300708" y="6374814"/>
                  </a:cubicBezTo>
                  <a:cubicBezTo>
                    <a:pt x="8246100" y="5602839"/>
                    <a:pt x="9174595" y="4969131"/>
                    <a:pt x="9174595" y="3621656"/>
                  </a:cubicBezTo>
                  <a:cubicBezTo>
                    <a:pt x="9174595" y="2093192"/>
                    <a:pt x="8601001" y="754641"/>
                    <a:pt x="7574092" y="1499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EE62D72-11EF-40E9-BF23-0FCAEACDD7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708673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76336F2-6633-4E26-8760-05F94D87D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75235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9F3102E-7749-422F-8F51-A148252B8E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47625" y="0"/>
              <a:ext cx="2209181" cy="6858000"/>
            </a:xfrm>
            <a:custGeom>
              <a:avLst/>
              <a:gdLst>
                <a:gd name="connsiteX0" fmla="*/ 955085 w 2209181"/>
                <a:gd name="connsiteY0" fmla="*/ 0 h 6858000"/>
                <a:gd name="connsiteX1" fmla="*/ 937727 w 2209181"/>
                <a:gd name="connsiteY1" fmla="*/ 0 h 6858000"/>
                <a:gd name="connsiteX2" fmla="*/ 963738 w 2209181"/>
                <a:gd name="connsiteY2" fmla="*/ 24346 h 6858000"/>
                <a:gd name="connsiteX3" fmla="*/ 2184004 w 2209181"/>
                <a:gd name="connsiteY3" fmla="*/ 3809420 h 6858000"/>
                <a:gd name="connsiteX4" fmla="*/ 218679 w 2209181"/>
                <a:gd name="connsiteY4" fmla="*/ 6681644 h 6858000"/>
                <a:gd name="connsiteX5" fmla="*/ 0 w 2209181"/>
                <a:gd name="connsiteY5" fmla="*/ 6858000 h 6858000"/>
                <a:gd name="connsiteX6" fmla="*/ 19349 w 2209181"/>
                <a:gd name="connsiteY6" fmla="*/ 6858000 h 6858000"/>
                <a:gd name="connsiteX7" fmla="*/ 236958 w 2209181"/>
                <a:gd name="connsiteY7" fmla="*/ 6682507 h 6858000"/>
                <a:gd name="connsiteX8" fmla="*/ 2202283 w 2209181"/>
                <a:gd name="connsiteY8" fmla="*/ 3810283 h 6858000"/>
                <a:gd name="connsiteX9" fmla="*/ 982018 w 2209181"/>
                <a:gd name="connsiteY9" fmla="*/ 2521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55085" y="0"/>
                  </a:moveTo>
                  <a:lnTo>
                    <a:pt x="937727" y="0"/>
                  </a:lnTo>
                  <a:lnTo>
                    <a:pt x="963738" y="24346"/>
                  </a:lnTo>
                  <a:cubicBezTo>
                    <a:pt x="1818009" y="885455"/>
                    <a:pt x="2251801" y="2269402"/>
                    <a:pt x="2184004" y="3809420"/>
                  </a:cubicBezTo>
                  <a:cubicBezTo>
                    <a:pt x="2120250" y="5257592"/>
                    <a:pt x="1181008" y="5895709"/>
                    <a:pt x="218679" y="6681644"/>
                  </a:cubicBezTo>
                  <a:lnTo>
                    <a:pt x="0" y="6858000"/>
                  </a:lnTo>
                  <a:lnTo>
                    <a:pt x="19349" y="6858000"/>
                  </a:lnTo>
                  <a:lnTo>
                    <a:pt x="236958" y="6682507"/>
                  </a:lnTo>
                  <a:cubicBezTo>
                    <a:pt x="1199288" y="5896573"/>
                    <a:pt x="2138530" y="5258455"/>
                    <a:pt x="2202283" y="3810283"/>
                  </a:cubicBezTo>
                  <a:cubicBezTo>
                    <a:pt x="2270080" y="2270266"/>
                    <a:pt x="1836289" y="886318"/>
                    <a:pt x="982018" y="2521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71191CD-1211-4C40-9D45-449D9BE65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36349" y="0"/>
              <a:ext cx="2209181" cy="6858000"/>
            </a:xfrm>
            <a:custGeom>
              <a:avLst/>
              <a:gdLst>
                <a:gd name="connsiteX0" fmla="*/ 937727 w 2209181"/>
                <a:gd name="connsiteY0" fmla="*/ 0 h 6858000"/>
                <a:gd name="connsiteX1" fmla="*/ 955085 w 2209181"/>
                <a:gd name="connsiteY1" fmla="*/ 0 h 6858000"/>
                <a:gd name="connsiteX2" fmla="*/ 982018 w 2209181"/>
                <a:gd name="connsiteY2" fmla="*/ 25210 h 6858000"/>
                <a:gd name="connsiteX3" fmla="*/ 2202283 w 2209181"/>
                <a:gd name="connsiteY3" fmla="*/ 3810283 h 6858000"/>
                <a:gd name="connsiteX4" fmla="*/ 236958 w 2209181"/>
                <a:gd name="connsiteY4" fmla="*/ 6682507 h 6858000"/>
                <a:gd name="connsiteX5" fmla="*/ 19349 w 2209181"/>
                <a:gd name="connsiteY5" fmla="*/ 6858000 h 6858000"/>
                <a:gd name="connsiteX6" fmla="*/ 0 w 2209181"/>
                <a:gd name="connsiteY6" fmla="*/ 6858000 h 6858000"/>
                <a:gd name="connsiteX7" fmla="*/ 218679 w 2209181"/>
                <a:gd name="connsiteY7" fmla="*/ 6681644 h 6858000"/>
                <a:gd name="connsiteX8" fmla="*/ 2184004 w 2209181"/>
                <a:gd name="connsiteY8" fmla="*/ 3809420 h 6858000"/>
                <a:gd name="connsiteX9" fmla="*/ 963738 w 2209181"/>
                <a:gd name="connsiteY9" fmla="*/ 2434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37727" y="0"/>
                  </a:moveTo>
                  <a:lnTo>
                    <a:pt x="955085" y="0"/>
                  </a:lnTo>
                  <a:lnTo>
                    <a:pt x="982018" y="25210"/>
                  </a:lnTo>
                  <a:cubicBezTo>
                    <a:pt x="1836289" y="886318"/>
                    <a:pt x="2270080" y="2270266"/>
                    <a:pt x="2202283" y="3810283"/>
                  </a:cubicBezTo>
                  <a:cubicBezTo>
                    <a:pt x="2138530" y="5258455"/>
                    <a:pt x="1199288" y="5896573"/>
                    <a:pt x="236958" y="6682507"/>
                  </a:cubicBezTo>
                  <a:lnTo>
                    <a:pt x="19349" y="6858000"/>
                  </a:lnTo>
                  <a:lnTo>
                    <a:pt x="0" y="6858000"/>
                  </a:lnTo>
                  <a:lnTo>
                    <a:pt x="218679" y="6681644"/>
                  </a:lnTo>
                  <a:cubicBezTo>
                    <a:pt x="1181008" y="5895709"/>
                    <a:pt x="2120250" y="5257592"/>
                    <a:pt x="2184004" y="3809420"/>
                  </a:cubicBezTo>
                  <a:cubicBezTo>
                    <a:pt x="2251801" y="2269402"/>
                    <a:pt x="1818009" y="885455"/>
                    <a:pt x="963738" y="24346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pic>
        <p:nvPicPr>
          <p:cNvPr id="3" name="Picture 2" descr="A group of people sitting under a tree&#10;&#10;AI-generated content may be incorrect.">
            <a:extLst>
              <a:ext uri="{FF2B5EF4-FFF2-40B4-BE49-F238E27FC236}">
                <a16:creationId xmlns:a16="http://schemas.microsoft.com/office/drawing/2014/main" id="{560C6CDD-D892-85FF-7D08-349AD2760B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079" y="1180532"/>
            <a:ext cx="4394578" cy="439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22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hippos swimming in water&#10;&#10;AI-generated content may be incorrect.">
            <a:extLst>
              <a:ext uri="{FF2B5EF4-FFF2-40B4-BE49-F238E27FC236}">
                <a16:creationId xmlns:a16="http://schemas.microsoft.com/office/drawing/2014/main" id="{F29CAD17-B6D6-6B1B-2D75-2DFC4368C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680" y="457200"/>
            <a:ext cx="846064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6433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lion yawning with its mouth open&#10;&#10;AI-generated content may be incorrect.">
            <a:extLst>
              <a:ext uri="{FF2B5EF4-FFF2-40B4-BE49-F238E27FC236}">
                <a16:creationId xmlns:a16="http://schemas.microsoft.com/office/drawing/2014/main" id="{09221A19-5AA8-00AA-40FF-595ACD951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012" y="643466"/>
            <a:ext cx="5566833" cy="556683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272910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iraffe leaning against a window&#10;&#10;AI-generated content may be incorrect.">
            <a:extLst>
              <a:ext uri="{FF2B5EF4-FFF2-40B4-BE49-F238E27FC236}">
                <a16:creationId xmlns:a16="http://schemas.microsoft.com/office/drawing/2014/main" id="{AA615317-5863-4A32-8904-F8CE76A24A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579" y="457200"/>
            <a:ext cx="444284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984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iraffe leaning against a window&#10;&#10;AI-generated content may be incorrect.">
            <a:extLst>
              <a:ext uri="{FF2B5EF4-FFF2-40B4-BE49-F238E27FC236}">
                <a16:creationId xmlns:a16="http://schemas.microsoft.com/office/drawing/2014/main" id="{6B051693-2B3B-6F09-0D82-8AC4CEC478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3" b="18062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525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standing in front of jeeps&#10;&#10;AI-generated content may be incorrect.">
            <a:extLst>
              <a:ext uri="{FF2B5EF4-FFF2-40B4-BE49-F238E27FC236}">
                <a16:creationId xmlns:a16="http://schemas.microsoft.com/office/drawing/2014/main" id="{3B8B1181-886A-D559-61DB-12A952396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1" b="17573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5855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4995E8B-DB3C-4E23-9186-1613402BF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21E7C5-2080-4549-97AA-9A6688257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8454601-8C5B-41C4-8012-BF42AE4E1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DC402C5-77D9-4E58-85B2-94FDC43054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D68ED91-A5B1-47B2-93BF-9A7136A89B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E7D0AA1-7663-4AEB-906F-8C19834874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D0B5082-766B-4B9B-95AE-8345369B6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6EA71F2-5221-4164-8741-7AFF97E221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53567A6-853B-47EF-8846-22A1C0468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7957B04-C024-4B5F-B7C3-20FAE3F1D3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6FBFCE4-B693-49EB-9CE1-4420332195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FC4225-9683-4D55-8686-FCDDB8BCB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3CC42CD-CAE0-4CF0-B118-067FD44AE1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53ED46F-B155-4F61-89A2-9811AA0F3B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83B7973-20C3-4DB8-B3E0-064793F7A9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F30D744-3746-48BB-92A0-20B891DE86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 descr="A group of zebras in a field&#10;&#10;AI-generated content may be incorrect.">
            <a:extLst>
              <a:ext uri="{FF2B5EF4-FFF2-40B4-BE49-F238E27FC236}">
                <a16:creationId xmlns:a16="http://schemas.microsoft.com/office/drawing/2014/main" id="{DD45FE88-253A-99F1-6D23-5FE9A2938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9336"/>
          <a:stretch>
            <a:fillRect/>
          </a:stretch>
        </p:blipFill>
        <p:spPr>
          <a:xfrm>
            <a:off x="746190" y="491900"/>
            <a:ext cx="10721907" cy="5663518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2993EE7D-6C2F-43A3-9C60-0C79DB9E5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88843" y="626533"/>
            <a:ext cx="304800" cy="429768"/>
            <a:chOff x="215328" y="-46937"/>
            <a:chExt cx="304800" cy="2773841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F4095D5-6DE8-4CF4-8418-1C6822E164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3CD50F6-3A5C-4547-BD23-ACBD8E391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912E168-78F1-4E05-A8A5-65F2BAF596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315E977-7B29-4DD8-9B9E-C63D97DF3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83348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standing next to a jeep&#10;&#10;AI-generated content may be incorrect.">
            <a:extLst>
              <a:ext uri="{FF2B5EF4-FFF2-40B4-BE49-F238E27FC236}">
                <a16:creationId xmlns:a16="http://schemas.microsoft.com/office/drawing/2014/main" id="{EBCE2DD9-7466-0417-AAA4-55FAB3F869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63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3465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onkey in a tree&#10;&#10;AI-generated content may be incorrect.">
            <a:extLst>
              <a:ext uri="{FF2B5EF4-FFF2-40B4-BE49-F238E27FC236}">
                <a16:creationId xmlns:a16="http://schemas.microsoft.com/office/drawing/2014/main" id="{70F52642-2BE9-4E9B-F179-B31F6F7A88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0" r="-2" b="-2"/>
          <a:stretch>
            <a:fillRect/>
          </a:stretch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7027689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in traditional dress holding a stick&#10;&#10;AI-generated content may be incorrect.">
            <a:extLst>
              <a:ext uri="{FF2B5EF4-FFF2-40B4-BE49-F238E27FC236}">
                <a16:creationId xmlns:a16="http://schemas.microsoft.com/office/drawing/2014/main" id="{EB7EA73F-D698-8980-827B-5B7D0366F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579" y="457200"/>
            <a:ext cx="444284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484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lor Cover">
            <a:extLst>
              <a:ext uri="{FF2B5EF4-FFF2-40B4-BE49-F238E27FC236}">
                <a16:creationId xmlns:a16="http://schemas.microsoft.com/office/drawing/2014/main" id="{8B2B1708-8CE4-4A20-94F5-55118AE2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2D6DD8-FAD6-401D-9DE6-71DD04C98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13" name="Color">
              <a:extLst>
                <a:ext uri="{FF2B5EF4-FFF2-40B4-BE49-F238E27FC236}">
                  <a16:creationId xmlns:a16="http://schemas.microsoft.com/office/drawing/2014/main" id="{1BAD33E9-3181-4B0F-B82D-384777D81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CF64871D-491F-4731-8BF2-391FF2F067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3" name="Picture 2" descr="A rhino standing in a field&#10;&#10;AI-generated content may be incorrect.">
            <a:extLst>
              <a:ext uri="{FF2B5EF4-FFF2-40B4-BE49-F238E27FC236}">
                <a16:creationId xmlns:a16="http://schemas.microsoft.com/office/drawing/2014/main" id="{ADA0ABBE-D354-F04B-7450-33EF4DC8B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7" r="1" b="25105"/>
          <a:stretch>
            <a:fillRect/>
          </a:stretch>
        </p:blipFill>
        <p:spPr>
          <a:xfrm>
            <a:off x="643130" y="598259"/>
            <a:ext cx="10889442" cy="568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8088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0E2867-C01D-7FF8-4E84-314BC3EA9811}"/>
              </a:ext>
            </a:extLst>
          </p:cNvPr>
          <p:cNvSpPr txBox="1"/>
          <p:nvPr/>
        </p:nvSpPr>
        <p:spPr>
          <a:xfrm>
            <a:off x="1285240" y="2969469"/>
            <a:ext cx="8074815" cy="28003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hlinkClick r:id="rId2"/>
              </a:rPr>
              <a:t>https://www.sunnyaccommodations.com/</a:t>
            </a:r>
            <a:endParaRPr lang="en-US" sz="24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info@sunnyaccommodations.com</a:t>
            </a:r>
          </a:p>
        </p:txBody>
      </p:sp>
    </p:spTree>
    <p:extLst>
      <p:ext uri="{BB962C8B-B14F-4D97-AF65-F5344CB8AC3E}">
        <p14:creationId xmlns:p14="http://schemas.microsoft.com/office/powerpoint/2010/main" val="857057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rhinoceros grazing in a grassy field&#10;&#10;AI-generated content may be incorrect.">
            <a:extLst>
              <a:ext uri="{FF2B5EF4-FFF2-40B4-BE49-F238E27FC236}">
                <a16:creationId xmlns:a16="http://schemas.microsoft.com/office/drawing/2014/main" id="{93EDC2E8-F58E-B1CF-6DB2-DADA8A26A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13" r="-1" b="2029"/>
          <a:stretch>
            <a:fillRect/>
          </a:stretch>
        </p:blipFill>
        <p:spPr>
          <a:xfrm>
            <a:off x="547545" y="547545"/>
            <a:ext cx="11088962" cy="576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039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ffalo standing in a field&#10;&#10;AI-generated content may be incorrect.">
            <a:extLst>
              <a:ext uri="{FF2B5EF4-FFF2-40B4-BE49-F238E27FC236}">
                <a16:creationId xmlns:a16="http://schemas.microsoft.com/office/drawing/2014/main" id="{894413E3-56F0-EC8C-6DC4-A802554D7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>
            <a:fillRect/>
          </a:stretch>
        </p:blipFill>
        <p:spPr>
          <a:xfrm>
            <a:off x="20" y="1"/>
            <a:ext cx="12191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7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ign with a map of africa&#10;&#10;AI-generated content may be incorrect.">
            <a:extLst>
              <a:ext uri="{FF2B5EF4-FFF2-40B4-BE49-F238E27FC236}">
                <a16:creationId xmlns:a16="http://schemas.microsoft.com/office/drawing/2014/main" id="{B220A23A-27B0-5AB1-9044-9067AA91AB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657" y="643467"/>
            <a:ext cx="3718685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62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6176824-7946-6969-3841-DD5C101DF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675077-BFF1-36B0-EA6D-B4599DBA72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37796C-75D6-BAA5-036C-0E9E7F85B7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BFBD50A-DBB5-04FA-45B9-183C84E4C9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659E1E-0E9F-DC4F-40A9-CFA17EDF7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8217318" y="7059"/>
              <a:ext cx="3974283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4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3" name="Picture 2" descr="A young person wearing a red outfit and necklaces&#10;&#10;AI-generated content may be incorrect.">
            <a:extLst>
              <a:ext uri="{FF2B5EF4-FFF2-40B4-BE49-F238E27FC236}">
                <a16:creationId xmlns:a16="http://schemas.microsoft.com/office/drawing/2014/main" id="{901C5935-7F00-CC03-4B59-461507101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2" b="57122"/>
          <a:stretch>
            <a:fillRect/>
          </a:stretch>
        </p:blipFill>
        <p:spPr>
          <a:xfrm>
            <a:off x="122716" y="115738"/>
            <a:ext cx="11938653" cy="661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760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iraffe standing in the wild&#10;&#10;AI-generated content may be incorrect.">
            <a:extLst>
              <a:ext uri="{FF2B5EF4-FFF2-40B4-BE49-F238E27FC236}">
                <a16:creationId xmlns:a16="http://schemas.microsoft.com/office/drawing/2014/main" id="{ED86745B-7E79-9D73-F9EA-F609BA5AEA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323" y="457200"/>
            <a:ext cx="396735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159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antelopes in a field&#10;&#10;AI-generated content may be incorrect.">
            <a:extLst>
              <a:ext uri="{FF2B5EF4-FFF2-40B4-BE49-F238E27FC236}">
                <a16:creationId xmlns:a16="http://schemas.microsoft.com/office/drawing/2014/main" id="{44C4224F-402F-2A88-D338-0EADF282D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66" b="43387"/>
          <a:stretch>
            <a:fillRect/>
          </a:stretch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4396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23</Words>
  <Application>Microsoft Office PowerPoint</Application>
  <PresentationFormat>Widescreen</PresentationFormat>
  <Paragraphs>9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Meiryo</vt:lpstr>
      <vt:lpstr>Aptos</vt:lpstr>
      <vt:lpstr>Aptos Display</vt:lpstr>
      <vt:lpstr>Arial</vt:lpstr>
      <vt:lpstr>Bahnschrift SemiLight Condensed</vt:lpstr>
      <vt:lpstr>Bauhaus 93</vt:lpstr>
      <vt:lpstr>Calibri</vt:lpstr>
      <vt:lpstr>Office Theme</vt:lpstr>
      <vt:lpstr>African Safari Adventures</vt:lpstr>
      <vt:lpstr>The Beauty of Native Africa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Rodney Rios</dc:creator>
  <cp:lastModifiedBy>Rodney Rios</cp:lastModifiedBy>
  <cp:revision>5</cp:revision>
  <dcterms:created xsi:type="dcterms:W3CDTF">2025-06-27T07:15:02Z</dcterms:created>
  <dcterms:modified xsi:type="dcterms:W3CDTF">2025-06-27T07:59:15Z</dcterms:modified>
</cp:coreProperties>
</file>